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1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9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9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4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8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4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ACD1-7228-4B5A-96DA-9AD9F210CCA7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EC9F3-943C-4C44-8558-92C25DE6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7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Inter-War Years Art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Modern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0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27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Hannah Hoch, </a:t>
            </a:r>
            <a:r>
              <a:rPr lang="en-US" sz="2800" i="1" dirty="0" smtClean="0"/>
              <a:t>Cut With the Kitchen Knife Dada Through the Last Weimar Beer Belly Cultural Epoch of Germany, 1919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400" dirty="0" err="1" smtClean="0"/>
              <a:t>Nationalgalerie</a:t>
            </a:r>
            <a:r>
              <a:rPr lang="en-US" sz="2400" dirty="0" smtClean="0"/>
              <a:t>, Staatliche </a:t>
            </a:r>
            <a:r>
              <a:rPr lang="en-US" sz="2400" dirty="0" err="1" smtClean="0"/>
              <a:t>Museen</a:t>
            </a:r>
            <a:r>
              <a:rPr lang="en-US" sz="2400" dirty="0" smtClean="0"/>
              <a:t> </a:t>
            </a:r>
            <a:r>
              <a:rPr lang="en-US" sz="2400" dirty="0" err="1" smtClean="0"/>
              <a:t>zu</a:t>
            </a:r>
            <a:r>
              <a:rPr lang="en-US" sz="2400" dirty="0" smtClean="0"/>
              <a:t> Berlin. Collage of pasted papers. </a:t>
            </a:r>
            <a:endParaRPr lang="en-US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08" y="1570892"/>
            <a:ext cx="4366140" cy="498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8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Max Ernst, </a:t>
            </a:r>
            <a:r>
              <a:rPr lang="en-US" sz="3600" i="1" dirty="0" smtClean="0"/>
              <a:t>The Virgin Spanking the Christ Child Before Three Witnesses: Andre Breton, Paul </a:t>
            </a:r>
            <a:r>
              <a:rPr lang="en-US" sz="3600" i="1" dirty="0" err="1" smtClean="0"/>
              <a:t>Eluard</a:t>
            </a:r>
            <a:r>
              <a:rPr lang="en-US" sz="3600" i="1" dirty="0" smtClean="0"/>
              <a:t>, and the Artist</a:t>
            </a:r>
            <a:r>
              <a:rPr lang="en-US" sz="3600" dirty="0" smtClean="0"/>
              <a:t>, 1926. </a:t>
            </a:r>
            <a:r>
              <a:rPr lang="en-US" sz="2700" dirty="0" smtClean="0"/>
              <a:t>Museum Ludwig, Cologne, Germany. </a:t>
            </a:r>
            <a:endParaRPr lang="en-US" sz="27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96" y="1825625"/>
            <a:ext cx="283380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628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Max Ernst, </a:t>
            </a:r>
            <a:r>
              <a:rPr lang="en-US" sz="3200" i="1" dirty="0"/>
              <a:t>The </a:t>
            </a:r>
            <a:r>
              <a:rPr lang="en-US" sz="3200" i="1" dirty="0" err="1"/>
              <a:t>Gramineous</a:t>
            </a:r>
            <a:r>
              <a:rPr lang="en-US" sz="3200" i="1" dirty="0"/>
              <a:t> Bicycle Garnished with Bells the Dappled Fire Damps and the Echinoderms Bending the Spine to Look for </a:t>
            </a:r>
            <a:r>
              <a:rPr lang="en-US" sz="3200" i="1" dirty="0" smtClean="0"/>
              <a:t>Caresses, 1920</a:t>
            </a:r>
            <a:r>
              <a:rPr lang="en-US" sz="3200" dirty="0" smtClean="0"/>
              <a:t>. </a:t>
            </a:r>
            <a:r>
              <a:rPr lang="en-US" sz="2700" dirty="0" smtClean="0"/>
              <a:t>Museum of Modern Art, New York City. 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19" y="1825625"/>
            <a:ext cx="576336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218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Salvador Dali, </a:t>
            </a:r>
            <a:r>
              <a:rPr lang="en-US" sz="3600" i="1" dirty="0" smtClean="0"/>
              <a:t>The Persistence of Memory</a:t>
            </a:r>
            <a:r>
              <a:rPr lang="en-US" sz="3600" dirty="0" smtClean="0"/>
              <a:t>, 1931. </a:t>
            </a:r>
            <a:br>
              <a:rPr lang="en-US" sz="3600" dirty="0" smtClean="0"/>
            </a:br>
            <a:r>
              <a:rPr lang="en-US" sz="2800" dirty="0" smtClean="0"/>
              <a:t>Museum of Modern Art, New York City. </a:t>
            </a:r>
            <a:endParaRPr lang="en-US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2" y="1828801"/>
            <a:ext cx="6494585" cy="46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42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Salvador Dali, </a:t>
            </a:r>
            <a:r>
              <a:rPr lang="en-US" sz="3600" i="1" dirty="0" smtClean="0"/>
              <a:t>The Burning Giraffe</a:t>
            </a:r>
            <a:r>
              <a:rPr lang="en-US" sz="3600" dirty="0" smtClean="0"/>
              <a:t>, 1937.</a:t>
            </a:r>
            <a:br>
              <a:rPr lang="en-US" sz="3600" dirty="0" smtClean="0"/>
            </a:br>
            <a:r>
              <a:rPr lang="en-US" sz="2800" dirty="0" err="1" smtClean="0"/>
              <a:t>Kunstmuseum</a:t>
            </a:r>
            <a:r>
              <a:rPr lang="en-US" sz="2800" dirty="0" smtClean="0"/>
              <a:t> Basel, Switzerland. 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54" y="1746737"/>
            <a:ext cx="3364523" cy="448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13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Salvador Dali, </a:t>
            </a:r>
            <a:r>
              <a:rPr lang="en-US" i="1" dirty="0" smtClean="0"/>
              <a:t>Le </a:t>
            </a:r>
            <a:r>
              <a:rPr lang="en-US" i="1" dirty="0" err="1" smtClean="0"/>
              <a:t>Sommeil</a:t>
            </a:r>
            <a:r>
              <a:rPr lang="en-US" i="1" dirty="0" smtClean="0"/>
              <a:t> (Sleep), </a:t>
            </a:r>
            <a:r>
              <a:rPr lang="en-US" dirty="0" smtClean="0"/>
              <a:t>1937. </a:t>
            </a:r>
            <a:endParaRPr lang="en-US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81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Frank Lloyd Wright, </a:t>
            </a:r>
            <a:r>
              <a:rPr lang="en-US" sz="3600" i="1" dirty="0" err="1" smtClean="0"/>
              <a:t>Fallingwater</a:t>
            </a:r>
            <a:r>
              <a:rPr lang="en-US" sz="3600" dirty="0" smtClean="0"/>
              <a:t> (Edgar J. Kaufmann House), 1935-1938. Bear Run, Pennsylvania. </a:t>
            </a:r>
            <a:endParaRPr lang="en-US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31" y="1825625"/>
            <a:ext cx="663313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5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Bauhaus Building, Walter Gropius, 1926. </a:t>
            </a:r>
            <a:r>
              <a:rPr lang="en-US" sz="3200" dirty="0" smtClean="0"/>
              <a:t>Dessau, Germany.</a:t>
            </a:r>
            <a:endParaRPr lang="en-US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15" y="1934308"/>
            <a:ext cx="612311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3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Kathe Kollwitz: </a:t>
            </a:r>
            <a:r>
              <a:rPr lang="en-US" sz="2800" i="1" dirty="0" smtClean="0"/>
              <a:t>Mother with Dead Child</a:t>
            </a:r>
            <a:r>
              <a:rPr lang="en-US" sz="2800" dirty="0" smtClean="0"/>
              <a:t>, 1903.</a:t>
            </a:r>
            <a:br>
              <a:rPr lang="en-US" sz="2800" dirty="0" smtClean="0"/>
            </a:br>
            <a:r>
              <a:rPr lang="en-US" sz="2400" dirty="0" smtClean="0"/>
              <a:t>National Gallery of Art, Washington D.C.</a:t>
            </a:r>
            <a:br>
              <a:rPr lang="en-US" sz="2400" dirty="0" smtClean="0"/>
            </a:br>
            <a:r>
              <a:rPr lang="en-US" sz="1800" dirty="0" smtClean="0"/>
              <a:t>Though this was </a:t>
            </a:r>
            <a:r>
              <a:rPr lang="en-US" sz="1800" dirty="0" smtClean="0"/>
              <a:t>painted before World War I, her work became more popular in the inter-war years.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038" y="1825624"/>
            <a:ext cx="5237923" cy="48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7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Kathe Kollwitz</a:t>
            </a:r>
            <a:r>
              <a:rPr lang="en-US" dirty="0" smtClean="0"/>
              <a:t>, </a:t>
            </a:r>
            <a:r>
              <a:rPr lang="en-US" i="1" dirty="0" smtClean="0"/>
              <a:t>The Lunch Hour</a:t>
            </a:r>
            <a:r>
              <a:rPr lang="en-US" dirty="0" smtClean="0"/>
              <a:t>, 1909. Private collection.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707" y="1825625"/>
            <a:ext cx="4038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1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Otto Dix, </a:t>
            </a:r>
            <a:r>
              <a:rPr lang="en-US" i="1" dirty="0" smtClean="0"/>
              <a:t>Storm Troopers </a:t>
            </a:r>
            <a:r>
              <a:rPr lang="en-US" i="1" dirty="0" smtClean="0"/>
              <a:t>Advancing </a:t>
            </a:r>
            <a:r>
              <a:rPr lang="en-US" i="1" dirty="0" smtClean="0"/>
              <a:t>Under Gas, </a:t>
            </a:r>
            <a:r>
              <a:rPr lang="en-US" dirty="0" smtClean="0"/>
              <a:t>1924.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3106" y="1825625"/>
            <a:ext cx="60857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3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Otto Dix, Portrait of the Journalist Sylvia von Harden, 1926. Centre Georges Pompidou, Paris.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650" y="2234406"/>
            <a:ext cx="25527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2815" cy="12057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Otto Dix, </a:t>
            </a:r>
            <a:r>
              <a:rPr lang="en-US" i="1" dirty="0" smtClean="0"/>
              <a:t>The War Cripples</a:t>
            </a:r>
            <a:r>
              <a:rPr lang="en-US" dirty="0" smtClean="0"/>
              <a:t>, 1920. 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Nazis displayed it as degenerate art labelled “Slander Against our German War Heroes” and presumably this painting was destroyed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32" y="1825625"/>
            <a:ext cx="657113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Otto Dix, </a:t>
            </a:r>
            <a:r>
              <a:rPr lang="en-US" sz="3600" i="1" dirty="0" smtClean="0"/>
              <a:t>Metropolis</a:t>
            </a:r>
            <a:r>
              <a:rPr lang="en-US" sz="3600" dirty="0" smtClean="0"/>
              <a:t>. 1928</a:t>
            </a:r>
            <a:r>
              <a:rPr lang="en-US" dirty="0" smtClean="0"/>
              <a:t>. </a:t>
            </a:r>
            <a:r>
              <a:rPr lang="en-US" sz="2800" dirty="0" err="1" smtClean="0"/>
              <a:t>Kunstmuseum</a:t>
            </a:r>
            <a:r>
              <a:rPr lang="en-US" sz="2800" dirty="0" smtClean="0"/>
              <a:t> Stuttgart, Germany. 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35723"/>
            <a:ext cx="9048750" cy="448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76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Grosz, Fit for Active Service (or The Faith Healers), 1918.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53419"/>
            <a:ext cx="3810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5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George Grosz, </a:t>
            </a:r>
            <a:r>
              <a:rPr lang="en-US" sz="3600" i="1" dirty="0" smtClean="0"/>
              <a:t>Republican Automatons</a:t>
            </a:r>
            <a:r>
              <a:rPr lang="en-US" sz="3600" dirty="0" smtClean="0"/>
              <a:t>. 1920. </a:t>
            </a:r>
            <a:br>
              <a:rPr lang="en-US" sz="3600" dirty="0" smtClean="0"/>
            </a:br>
            <a:r>
              <a:rPr lang="en-US" sz="2800" dirty="0" smtClean="0"/>
              <a:t>Museum of Modern Art, New York City. 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664678"/>
            <a:ext cx="3845169" cy="46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74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250</Words>
  <Application>Microsoft Office PowerPoint</Application>
  <PresentationFormat>Custom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Inter-War Years Art</vt:lpstr>
      <vt:lpstr>Kathe Kollwitz: Mother with Dead Child, 1903. National Gallery of Art, Washington D.C. Though this was painted before World War I, her work became more popular in the inter-war years.</vt:lpstr>
      <vt:lpstr>Kathe Kollwitz, The Lunch Hour, 1909. Private collection.  </vt:lpstr>
      <vt:lpstr>Otto Dix, Storm Troopers Advancing Under Gas, 1924.</vt:lpstr>
      <vt:lpstr>Otto Dix, Portrait of the Journalist Sylvia von Harden, 1926. Centre Georges Pompidou, Paris. </vt:lpstr>
      <vt:lpstr>Otto Dix, The War Cripples, 1920.  Nazis displayed it as degenerate art labelled “Slander Against our German War Heroes” and presumably this painting was destroyed. </vt:lpstr>
      <vt:lpstr>Otto Dix, Metropolis. 1928. Kunstmuseum Stuttgart, Germany. </vt:lpstr>
      <vt:lpstr>George Grosz, Fit for Active Service (or The Faith Healers), 1918.</vt:lpstr>
      <vt:lpstr>George Grosz, Republican Automatons. 1920.  Museum of Modern Art, New York City. </vt:lpstr>
      <vt:lpstr>Hannah Hoch, Cut With the Kitchen Knife Dada Through the Last Weimar Beer Belly Cultural Epoch of Germany, 1919. Nationalgalerie, Staatliche Museen zu Berlin. Collage of pasted papers. </vt:lpstr>
      <vt:lpstr>Max Ernst, The Virgin Spanking the Christ Child Before Three Witnesses: Andre Breton, Paul Eluard, and the Artist, 1926. Museum Ludwig, Cologne, Germany. </vt:lpstr>
      <vt:lpstr>Max Ernst, The Gramineous Bicycle Garnished with Bells the Dappled Fire Damps and the Echinoderms Bending the Spine to Look for Caresses, 1920. Museum of Modern Art, New York City.  </vt:lpstr>
      <vt:lpstr>Salvador Dali, The Persistence of Memory, 1931.  Museum of Modern Art, New York City. </vt:lpstr>
      <vt:lpstr>Salvador Dali, The Burning Giraffe, 1937. Kunstmuseum Basel, Switzerland. </vt:lpstr>
      <vt:lpstr>Salvador Dali, Le Sommeil (Sleep), 1937. </vt:lpstr>
      <vt:lpstr>Frank Lloyd Wright, Fallingwater (Edgar J. Kaufmann House), 1935-1938. Bear Run, Pennsylvania. </vt:lpstr>
      <vt:lpstr>Bauhaus Building, Walter Gropius, 1926. Dessau, Germany.</vt:lpstr>
    </vt:vector>
  </TitlesOfParts>
  <Company>Mt. Diablo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Inter-War Years Art</dc:title>
  <dc:creator>Paula Dillon</dc:creator>
  <cp:lastModifiedBy>dillonp</cp:lastModifiedBy>
  <cp:revision>9</cp:revision>
  <dcterms:created xsi:type="dcterms:W3CDTF">2018-04-09T22:49:39Z</dcterms:created>
  <dcterms:modified xsi:type="dcterms:W3CDTF">2018-04-10T06:35:06Z</dcterms:modified>
</cp:coreProperties>
</file>