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FC16-7D0B-4CAE-95EC-975E65889D66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2F-61FA-465A-9107-CFF1958F4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5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FC16-7D0B-4CAE-95EC-975E65889D66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2F-61FA-465A-9107-CFF1958F4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9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FC16-7D0B-4CAE-95EC-975E65889D66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2F-61FA-465A-9107-CFF1958F4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1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FC16-7D0B-4CAE-95EC-975E65889D66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2F-61FA-465A-9107-CFF1958F4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8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FC16-7D0B-4CAE-95EC-975E65889D66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2F-61FA-465A-9107-CFF1958F4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FC16-7D0B-4CAE-95EC-975E65889D66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2F-61FA-465A-9107-CFF1958F4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7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FC16-7D0B-4CAE-95EC-975E65889D66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2F-61FA-465A-9107-CFF1958F4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9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FC16-7D0B-4CAE-95EC-975E65889D66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2F-61FA-465A-9107-CFF1958F4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9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FC16-7D0B-4CAE-95EC-975E65889D66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2F-61FA-465A-9107-CFF1958F4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0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FC16-7D0B-4CAE-95EC-975E65889D66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2F-61FA-465A-9107-CFF1958F4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0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FC16-7D0B-4CAE-95EC-975E65889D66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2F-61FA-465A-9107-CFF1958F4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3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1FC16-7D0B-4CAE-95EC-975E65889D66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E942F-61FA-465A-9107-CFF1958F4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5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Images of Religious Wars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Europe in the 1600’s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9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1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Execution of the Mennonites: The Netherlands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78" y="1106312"/>
            <a:ext cx="8647289" cy="5751687"/>
          </a:xfrm>
        </p:spPr>
      </p:pic>
    </p:spTree>
    <p:extLst>
      <p:ext uri="{BB962C8B-B14F-4D97-AF65-F5344CB8AC3E}">
        <p14:creationId xmlns:p14="http://schemas.microsoft.com/office/powerpoint/2010/main" val="68323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Foxe’s </a:t>
            </a:r>
            <a:r>
              <a:rPr lang="en-US" i="1" dirty="0" smtClean="0"/>
              <a:t>The Book of Martyrs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733" y="1512710"/>
            <a:ext cx="4109156" cy="5034845"/>
          </a:xfrm>
        </p:spPr>
      </p:pic>
    </p:spTree>
    <p:extLst>
      <p:ext uri="{BB962C8B-B14F-4D97-AF65-F5344CB8AC3E}">
        <p14:creationId xmlns:p14="http://schemas.microsoft.com/office/powerpoint/2010/main" val="391615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Burning of John Hooper in Scotland by Queen Mary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223" y="1433690"/>
            <a:ext cx="7608710" cy="5249332"/>
          </a:xfrm>
        </p:spPr>
      </p:pic>
    </p:spTree>
    <p:extLst>
      <p:ext uri="{BB962C8B-B14F-4D97-AF65-F5344CB8AC3E}">
        <p14:creationId xmlns:p14="http://schemas.microsoft.com/office/powerpoint/2010/main" val="161144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978" y="421570"/>
            <a:ext cx="5314244" cy="267158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“A Jesuit Disemboweled”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John Ogilvie’s death in Scotland, 1615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57" y="0"/>
            <a:ext cx="5486399" cy="6773333"/>
          </a:xfrm>
        </p:spPr>
      </p:pic>
    </p:spTree>
    <p:extLst>
      <p:ext uri="{BB962C8B-B14F-4D97-AF65-F5344CB8AC3E}">
        <p14:creationId xmlns:p14="http://schemas.microsoft.com/office/powerpoint/2010/main" val="109013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Persecution of the Catholics by Huguenots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9" y="1312510"/>
            <a:ext cx="8271933" cy="5486400"/>
          </a:xfrm>
        </p:spPr>
      </p:pic>
    </p:spTree>
    <p:extLst>
      <p:ext uri="{BB962C8B-B14F-4D97-AF65-F5344CB8AC3E}">
        <p14:creationId xmlns:p14="http://schemas.microsoft.com/office/powerpoint/2010/main" val="601357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Persecution of Catholics by Huguenots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9821" y="1151467"/>
            <a:ext cx="8444089" cy="57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36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46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Images of Religious Wars</vt:lpstr>
      <vt:lpstr>Execution of the Mennonites: The Netherlands</vt:lpstr>
      <vt:lpstr>John Foxe’s The Book of Martyrs</vt:lpstr>
      <vt:lpstr>Burning of John Hooper in Scotland by Queen Mary</vt:lpstr>
      <vt:lpstr>“A Jesuit Disemboweled”  John Ogilvie’s death in Scotland, 1615</vt:lpstr>
      <vt:lpstr>Persecution of the Catholics by Huguenots </vt:lpstr>
      <vt:lpstr>Persecution of Catholics by Huguenots </vt:lpstr>
    </vt:vector>
  </TitlesOfParts>
  <Company>Clayton Valley Charter High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Images of Religious Wars</dc:title>
  <dc:creator>Paula Dillon</dc:creator>
  <cp:lastModifiedBy>Paula Dillon</cp:lastModifiedBy>
  <cp:revision>3</cp:revision>
  <dcterms:created xsi:type="dcterms:W3CDTF">2013-10-02T05:29:42Z</dcterms:created>
  <dcterms:modified xsi:type="dcterms:W3CDTF">2013-10-02T05:42:47Z</dcterms:modified>
</cp:coreProperties>
</file>