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3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3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9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2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2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7DD34-4E5C-458D-A2DE-15104E823CBB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311D9-35F9-4070-9CFD-CBE0780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Impressionism and Post-Impressionism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16: Modern European Thought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5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458"/>
          </a:xfrm>
        </p:spPr>
        <p:txBody>
          <a:bodyPr/>
          <a:lstStyle/>
          <a:p>
            <a:r>
              <a:rPr lang="en-US" dirty="0" smtClean="0"/>
              <a:t>Paul Cezanne, </a:t>
            </a:r>
            <a:r>
              <a:rPr lang="en-US" b="1" i="1" dirty="0" smtClean="0"/>
              <a:t>The Card Players</a:t>
            </a:r>
            <a:r>
              <a:rPr lang="en-US" dirty="0" smtClean="0"/>
              <a:t>, 1895.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377" y="1390918"/>
            <a:ext cx="7468156" cy="52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Vincent Can Gogh, </a:t>
            </a:r>
            <a:r>
              <a:rPr lang="en-US" b="1" i="1" dirty="0" smtClean="0"/>
              <a:t>The Starry Night</a:t>
            </a:r>
            <a:r>
              <a:rPr lang="en-US" dirty="0" smtClean="0"/>
              <a:t>, 1889.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437" y="1236372"/>
            <a:ext cx="7843233" cy="53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6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Georges Seurat, </a:t>
            </a:r>
            <a:r>
              <a:rPr lang="en-US" b="1" i="1" dirty="0" smtClean="0"/>
              <a:t>View of Le </a:t>
            </a:r>
            <a:r>
              <a:rPr lang="en-US" b="1" i="1" dirty="0" err="1" smtClean="0"/>
              <a:t>Cretoy</a:t>
            </a:r>
            <a:r>
              <a:rPr lang="en-US" dirty="0" smtClean="0"/>
              <a:t>, 1889.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984" y="1352282"/>
            <a:ext cx="7418230" cy="52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Began mainly in Paris.</a:t>
            </a:r>
          </a:p>
          <a:p>
            <a:r>
              <a:rPr lang="en-US" dirty="0" smtClean="0"/>
              <a:t>Depiction of modern life itself (rather than religious, mythological, or historical themes).</a:t>
            </a:r>
          </a:p>
          <a:p>
            <a:pPr lvl="1"/>
            <a:r>
              <a:rPr lang="en-US" dirty="0" smtClean="0"/>
              <a:t>Especially social life and leisure of urban middle and lower classes.</a:t>
            </a:r>
          </a:p>
          <a:p>
            <a:r>
              <a:rPr lang="en-US" dirty="0" smtClean="0"/>
              <a:t>Fascination with light, color, and momentary, unfocused visual experience.</a:t>
            </a:r>
          </a:p>
          <a:p>
            <a:r>
              <a:rPr lang="en-US" dirty="0" smtClean="0"/>
              <a:t>Fleeting and brief word of a first impression based on light and the sudden moment.</a:t>
            </a:r>
          </a:p>
          <a:p>
            <a:r>
              <a:rPr lang="en-US" dirty="0" smtClean="0"/>
              <a:t>Short, choppy, light brushstrokes and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plein</a:t>
            </a:r>
            <a:r>
              <a:rPr lang="en-US" i="1" dirty="0" smtClean="0"/>
              <a:t> </a:t>
            </a:r>
            <a:r>
              <a:rPr lang="en-US" i="1" dirty="0" err="1" smtClean="0"/>
              <a:t>aire</a:t>
            </a:r>
            <a:r>
              <a:rPr lang="en-US" i="1" dirty="0" smtClean="0"/>
              <a:t> </a:t>
            </a:r>
            <a:r>
              <a:rPr lang="en-US" dirty="0" smtClean="0"/>
              <a:t>(outdoors). </a:t>
            </a:r>
          </a:p>
          <a:p>
            <a:r>
              <a:rPr lang="en-US" dirty="0" smtClean="0"/>
              <a:t>Vibrant, light, with little detail.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2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06"/>
            <a:ext cx="10515600" cy="652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Edouard </a:t>
            </a:r>
            <a:r>
              <a:rPr lang="en-US" dirty="0" err="1" smtClean="0"/>
              <a:t>Manet</a:t>
            </a:r>
            <a:r>
              <a:rPr lang="en-US" dirty="0" smtClean="0"/>
              <a:t>, </a:t>
            </a:r>
            <a:r>
              <a:rPr lang="en-US" b="1" i="1" dirty="0" smtClean="0"/>
              <a:t>Olympia</a:t>
            </a:r>
            <a:r>
              <a:rPr lang="en-US" dirty="0" smtClean="0"/>
              <a:t>, 1863. Oil on canvas.</a:t>
            </a:r>
            <a:endParaRPr lang="en-US" dirty="0"/>
          </a:p>
        </p:txBody>
      </p:sp>
      <p:pic>
        <p:nvPicPr>
          <p:cNvPr id="4" name="Content Placeholder 3" descr="File:Edouard Manet - Olympia - Google Art Project 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86" y="785613"/>
            <a:ext cx="7959144" cy="51129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8200" y="6001555"/>
            <a:ext cx="1092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“When our artists give us Venuses, they correct nature, they lie. Edouard </a:t>
            </a:r>
            <a:r>
              <a:rPr lang="en-US" dirty="0" err="1" smtClean="0"/>
              <a:t>Manet</a:t>
            </a:r>
            <a:r>
              <a:rPr lang="en-US" dirty="0" smtClean="0"/>
              <a:t> asked himself why lie, why not tell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trurh</a:t>
            </a:r>
            <a:r>
              <a:rPr lang="en-US" dirty="0" smtClean="0"/>
              <a:t>; he introduced us to Olympia, the </a:t>
            </a:r>
            <a:r>
              <a:rPr lang="en-US" i="1" dirty="0" err="1" smtClean="0"/>
              <a:t>fille</a:t>
            </a:r>
            <a:r>
              <a:rPr lang="en-US" dirty="0" smtClean="0"/>
              <a:t> [girl] of our time, whom you meet on the sidewalks.” – Emile Zola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0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Pierre-August Renoir, </a:t>
            </a:r>
            <a:r>
              <a:rPr lang="en-US" sz="3600" b="1" i="1" dirty="0" smtClean="0"/>
              <a:t>The Luncheon of the Boating Party</a:t>
            </a:r>
            <a:r>
              <a:rPr lang="en-US" sz="3600" dirty="0" smtClean="0"/>
              <a:t>, 1881. Oil on canvas.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042" y="1249252"/>
            <a:ext cx="8100812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Pierre-August Renoir, </a:t>
            </a:r>
            <a:r>
              <a:rPr lang="en-US" b="1" i="1" dirty="0" smtClean="0"/>
              <a:t>Girl with a Watering Can</a:t>
            </a:r>
            <a:r>
              <a:rPr lang="en-US" dirty="0" smtClean="0"/>
              <a:t>, 1876.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23" y="1339402"/>
            <a:ext cx="4261636" cy="5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0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>
            <a:normAutofit/>
          </a:bodyPr>
          <a:lstStyle/>
          <a:p>
            <a:r>
              <a:rPr lang="en-US" dirty="0" smtClean="0"/>
              <a:t>Claude Monet, </a:t>
            </a:r>
            <a:r>
              <a:rPr lang="en-US" b="1" i="1" dirty="0" smtClean="0"/>
              <a:t>The Saint-</a:t>
            </a:r>
            <a:r>
              <a:rPr lang="en-US" b="1" i="1" dirty="0" err="1" smtClean="0"/>
              <a:t>Lazare</a:t>
            </a:r>
            <a:r>
              <a:rPr lang="en-US" b="1" i="1" dirty="0" smtClean="0"/>
              <a:t> Station</a:t>
            </a:r>
            <a:r>
              <a:rPr lang="en-US" dirty="0" smtClean="0"/>
              <a:t>, 1877.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104" y="1339403"/>
            <a:ext cx="7585657" cy="52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7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/>
          <a:lstStyle/>
          <a:p>
            <a:r>
              <a:rPr lang="en-US" dirty="0" smtClean="0"/>
              <a:t>Edgar Degas, </a:t>
            </a:r>
            <a:r>
              <a:rPr lang="en-US" b="1" i="1" dirty="0" smtClean="0"/>
              <a:t>The Rehearsal</a:t>
            </a:r>
            <a:r>
              <a:rPr lang="en-US" dirty="0" smtClean="0"/>
              <a:t>, 1878.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44" y="1326524"/>
            <a:ext cx="802353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Edgar Degas, </a:t>
            </a:r>
            <a:r>
              <a:rPr lang="en-US" b="1" i="1" dirty="0" smtClean="0"/>
              <a:t>Henri </a:t>
            </a:r>
            <a:r>
              <a:rPr lang="en-US" b="1" i="1" dirty="0" err="1" smtClean="0"/>
              <a:t>Rouart</a:t>
            </a:r>
            <a:r>
              <a:rPr lang="en-US" b="1" i="1" dirty="0" smtClean="0"/>
              <a:t> in Front of His Factory</a:t>
            </a:r>
            <a:r>
              <a:rPr lang="en-US" dirty="0" smtClean="0"/>
              <a:t>, 1875.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963" y="1184856"/>
            <a:ext cx="4547624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Post-Impressionism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Impressionism left a huge impact by the 1880s.</a:t>
            </a:r>
          </a:p>
          <a:p>
            <a:r>
              <a:rPr lang="en-US" dirty="0" smtClean="0"/>
              <a:t>Younger artists drew on methods and ideas of impressionists.</a:t>
            </a:r>
          </a:p>
          <a:p>
            <a:r>
              <a:rPr lang="en-US" dirty="0" smtClean="0"/>
              <a:t>Form and structure were more important than the effort to record the impression.</a:t>
            </a:r>
          </a:p>
          <a:p>
            <a:r>
              <a:rPr lang="en-US" dirty="0" smtClean="0"/>
              <a:t>Represented impressionism, but rejected its limitations.</a:t>
            </a:r>
          </a:p>
          <a:p>
            <a:r>
              <a:rPr lang="en-US" dirty="0" smtClean="0"/>
              <a:t>Studies depth, sometimes more detailed than impressionism</a:t>
            </a:r>
          </a:p>
          <a:p>
            <a:r>
              <a:rPr lang="en-US" dirty="0" smtClean="0"/>
              <a:t>More depth, structure, and some use of </a:t>
            </a:r>
            <a:r>
              <a:rPr lang="en-US" i="1" dirty="0" smtClean="0"/>
              <a:t>pointillism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7504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303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Impressionism and Post-Impressionism</vt:lpstr>
      <vt:lpstr>Impressionism</vt:lpstr>
      <vt:lpstr>Edouard Manet, Olympia, 1863. Oil on canvas.</vt:lpstr>
      <vt:lpstr>Pierre-August Renoir, The Luncheon of the Boating Party, 1881. Oil on canvas.</vt:lpstr>
      <vt:lpstr>Pierre-August Renoir, Girl with a Watering Can, 1876. </vt:lpstr>
      <vt:lpstr>Claude Monet, The Saint-Lazare Station, 1877.</vt:lpstr>
      <vt:lpstr>Edgar Degas, The Rehearsal, 1878. </vt:lpstr>
      <vt:lpstr>Edgar Degas, Henri Rouart in Front of His Factory, 1875.</vt:lpstr>
      <vt:lpstr>Post-Impressionism</vt:lpstr>
      <vt:lpstr>Paul Cezanne, The Card Players, 1895.</vt:lpstr>
      <vt:lpstr>Vincent Can Gogh, The Starry Night, 1889.</vt:lpstr>
      <vt:lpstr>Georges Seurat, View of Le Cretoy, 1889.</vt:lpstr>
    </vt:vector>
  </TitlesOfParts>
  <Company>Clayton Valley Charter High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Impressionism and Post-Impressionism</dc:title>
  <dc:creator>Paula Dillon</dc:creator>
  <cp:lastModifiedBy>Paula Dillon</cp:lastModifiedBy>
  <cp:revision>4</cp:revision>
  <dcterms:created xsi:type="dcterms:W3CDTF">2015-04-01T15:54:13Z</dcterms:created>
  <dcterms:modified xsi:type="dcterms:W3CDTF">2015-04-01T16:19:44Z</dcterms:modified>
</cp:coreProperties>
</file>