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2/3/2015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Stalin’s USSR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He will kill you!!!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256" y="0"/>
            <a:ext cx="5186078" cy="363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7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Great Purge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7627" y="2654355"/>
            <a:ext cx="4467561" cy="30896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738" y="1481070"/>
            <a:ext cx="4287389" cy="50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5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Propaganda: Socialist Realism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629" y="1535453"/>
            <a:ext cx="2797174" cy="4195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141" y="1711448"/>
            <a:ext cx="4373137" cy="3745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641" y="1711448"/>
            <a:ext cx="2957662" cy="38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3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Socialist Realism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571" y="1357179"/>
            <a:ext cx="3282445" cy="4195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375" y="3629293"/>
            <a:ext cx="3492250" cy="2269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933" y="3629293"/>
            <a:ext cx="3819525" cy="2381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334" y="452718"/>
            <a:ext cx="4762500" cy="26765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9665" y="5641211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Korea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30332" y="6010543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Vietnam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718997" y="5899262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China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242951" y="2215166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31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Soviet Union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7735" y="1236372"/>
            <a:ext cx="8853099" cy="501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Peoples of the Soviet Union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429555"/>
            <a:ext cx="10738813" cy="513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5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 YEAR PLANS</a:t>
            </a:r>
            <a:endParaRPr lang="en-US" dirty="0"/>
          </a:p>
        </p:txBody>
      </p:sp>
      <p:pic>
        <p:nvPicPr>
          <p:cNvPr id="1026" name="Picture 2" descr="http://www.buzzle.com/img/articleImages/276092-2055-1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206" y="1403796"/>
            <a:ext cx="3938266" cy="473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rosswolfe.files.wordpress.com/2014/06/soviet-five-year-plan-propaganda-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324" y="618186"/>
            <a:ext cx="4438605" cy="595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70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“We are 50 to 100 years behind the advanced countries. We must cover this distance in 10 years.” - Stalin</a:t>
            </a:r>
            <a:endParaRPr lang="en-US" sz="3200" dirty="0"/>
          </a:p>
        </p:txBody>
      </p:sp>
      <p:pic>
        <p:nvPicPr>
          <p:cNvPr id="2050" name="Picture 2" descr="http://i92.photobucket.com/albums/l9/Be_me_simply/04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4" y="2252493"/>
            <a:ext cx="3331435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063" y="2152798"/>
            <a:ext cx="3829386" cy="4395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0683" y="2252493"/>
            <a:ext cx="2627423" cy="419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5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COLLECTIVE FARMS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884" y="1674253"/>
            <a:ext cx="6014433" cy="4636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651" y="1471948"/>
            <a:ext cx="32385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7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COLLECTIVE FARMS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608" y="2061592"/>
            <a:ext cx="3572345" cy="37467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020" y="1853248"/>
            <a:ext cx="7512676" cy="464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Propaganda for De-</a:t>
            </a:r>
            <a:r>
              <a:rPr lang="en-US" dirty="0" err="1" smtClean="0"/>
              <a:t>Kulakization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277" y="1688508"/>
            <a:ext cx="5087154" cy="36433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76" y="1688507"/>
            <a:ext cx="5675625" cy="393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5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Ruthless policies against the kulaks</a:t>
            </a:r>
            <a:br>
              <a:rPr lang="en-US" dirty="0" smtClean="0"/>
            </a:br>
            <a:r>
              <a:rPr lang="en-US" dirty="0" smtClean="0"/>
              <a:t>in Ukraine. 1933.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2213925"/>
            <a:ext cx="6305550" cy="3667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894" y="2992124"/>
            <a:ext cx="47625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8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Terrorist tactics: The Gulag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257" y="1730666"/>
            <a:ext cx="5159233" cy="4195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468" y="1236372"/>
            <a:ext cx="3734512" cy="1853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504" y="3631842"/>
            <a:ext cx="4104135" cy="271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4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Terrorist tactics: Show trials and “The Great Purge”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260" y="2324536"/>
            <a:ext cx="5471843" cy="3895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245" y="1371599"/>
            <a:ext cx="3790950" cy="484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1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7946</TotalTime>
  <Words>83</Words>
  <Application>Microsoft Office PowerPoint</Application>
  <PresentationFormat>Widescreen</PresentationFormat>
  <Paragraphs>19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Ion</vt:lpstr>
      <vt:lpstr>Stalin’s USSR</vt:lpstr>
      <vt:lpstr>FIVE YEAR PLANS</vt:lpstr>
      <vt:lpstr>“We are 50 to 100 years behind the advanced countries. We must cover this distance in 10 years.” - Stalin</vt:lpstr>
      <vt:lpstr>COLLECTIVE FARMS</vt:lpstr>
      <vt:lpstr>COLLECTIVE FARMS</vt:lpstr>
      <vt:lpstr>Propaganda for De-Kulakization</vt:lpstr>
      <vt:lpstr>Ruthless policies against the kulaks in Ukraine. 1933.</vt:lpstr>
      <vt:lpstr>Terrorist tactics: The Gulag</vt:lpstr>
      <vt:lpstr>Terrorist tactics: Show trials and “The Great Purge”</vt:lpstr>
      <vt:lpstr>The Great Purge</vt:lpstr>
      <vt:lpstr>Propaganda: Socialist Realism</vt:lpstr>
      <vt:lpstr>Socialist Realism</vt:lpstr>
      <vt:lpstr>The Soviet Union</vt:lpstr>
      <vt:lpstr>Peoples of the Soviet Union</vt:lpstr>
    </vt:vector>
  </TitlesOfParts>
  <Company>Clayton Valley Charter High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Stalin’s USSR</dc:title>
  <dc:creator>Paula Dillon</dc:creator>
  <cp:lastModifiedBy>Paula Dillon</cp:lastModifiedBy>
  <cp:revision>9</cp:revision>
  <dcterms:created xsi:type="dcterms:W3CDTF">2015-02-03T18:27:03Z</dcterms:created>
  <dcterms:modified xsi:type="dcterms:W3CDTF">2015-02-09T06:53:54Z</dcterms:modified>
</cp:coreProperties>
</file>